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atamaran"/>
      <p:regular r:id="rId15"/>
      <p:bold r:id="rId16"/>
    </p:embeddedFont>
    <p:embeddedFont>
      <p:font typeface="Catamaran Light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tamaran-regular.fntdata"/><Relationship Id="rId14" Type="http://schemas.openxmlformats.org/officeDocument/2006/relationships/slide" Target="slides/slide10.xml"/><Relationship Id="rId17" Type="http://schemas.openxmlformats.org/officeDocument/2006/relationships/font" Target="fonts/CatamaranLight-regular.fntdata"/><Relationship Id="rId16" Type="http://schemas.openxmlformats.org/officeDocument/2006/relationships/font" Target="fonts/Catamara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atamaran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Kenzie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a902fc3460_0_9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a902fc3460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c897f1b335_0_2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c897f1b33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(Dani)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c897f1b335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c897f1b33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 (Dynamics)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c897f1b335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c897f1b33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11ce15ed82_2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11ce15ed82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Kenzie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11ce15ed82_2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11ce15ed82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Kenzie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Effects (Marcus)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Marcus, Adel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/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3000"/>
            </a:lvl1pPr>
            <a:lvl2pPr indent="-419100" lvl="1" marL="914400" rtl="0" algn="ctr">
              <a:spcBef>
                <a:spcPts val="800"/>
              </a:spcBef>
              <a:spcAft>
                <a:spcPts val="0"/>
              </a:spcAft>
              <a:buSzPts val="3000"/>
              <a:buChar char="▸"/>
              <a:defRPr sz="3000"/>
            </a:lvl2pPr>
            <a:lvl3pPr indent="-419100" lvl="2" marL="13716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20" name="Google Shape;120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18" y="260336"/>
            <a:ext cx="9143345" cy="1231682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9" name="Google Shape;319;p6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0" name="Google Shape;320;p6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1" name="Google Shape;321;p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7" name="Google Shape;397;p7"/>
          <p:cNvSpPr txBox="1"/>
          <p:nvPr>
            <p:ph idx="1" type="body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8" name="Google Shape;398;p7"/>
          <p:cNvSpPr txBox="1"/>
          <p:nvPr>
            <p:ph idx="2" type="body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9" name="Google Shape;399;p7"/>
          <p:cNvSpPr txBox="1"/>
          <p:nvPr>
            <p:ph idx="3" type="body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0" name="Google Shape;400;p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8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430" name="Google Shape;430;p8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6" name="Google Shape;476;p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78" name="Google Shape;478;p8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"/>
          <p:cNvSpPr txBox="1"/>
          <p:nvPr>
            <p:ph idx="1" type="body"/>
          </p:nvPr>
        </p:nvSpPr>
        <p:spPr>
          <a:xfrm>
            <a:off x="855300" y="4253900"/>
            <a:ext cx="7433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700"/>
              <a:buNone/>
              <a:defRPr sz="1700"/>
            </a:lvl1pPr>
          </a:lstStyle>
          <a:p/>
        </p:txBody>
      </p:sp>
      <p:sp>
        <p:nvSpPr>
          <p:cNvPr id="505" name="Google Shape;505;p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218" y="264561"/>
            <a:ext cx="9143345" cy="1231682"/>
            <a:chOff x="218" y="898161"/>
            <a:chExt cx="9143345" cy="1231682"/>
          </a:xfrm>
        </p:grpSpPr>
        <p:sp>
          <p:nvSpPr>
            <p:cNvPr id="507" name="Google Shape;507;p9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553" name="Google Shape;553;p9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Light"/>
              <a:buChar char="▹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Light"/>
              <a:buChar char="▸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 txBox="1"/>
          <p:nvPr>
            <p:ph type="ctrTitle"/>
          </p:nvPr>
        </p:nvSpPr>
        <p:spPr>
          <a:xfrm>
            <a:off x="855300" y="767500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YOUniverse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multi-dimensional roguelike fighting game,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where YOU are your greatest enemy</a:t>
            </a:r>
            <a:endParaRPr sz="2200"/>
          </a:p>
        </p:txBody>
      </p:sp>
      <p:sp>
        <p:nvSpPr>
          <p:cNvPr id="659" name="Google Shape;659;p12"/>
          <p:cNvSpPr txBox="1"/>
          <p:nvPr/>
        </p:nvSpPr>
        <p:spPr>
          <a:xfrm>
            <a:off x="1711650" y="491000"/>
            <a:ext cx="57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Dingo Devs Present</a:t>
            </a:r>
            <a:endParaRPr i="1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21"/>
          <p:cNvGrpSpPr/>
          <p:nvPr/>
        </p:nvGrpSpPr>
        <p:grpSpPr>
          <a:xfrm>
            <a:off x="218" y="1955909"/>
            <a:ext cx="9143345" cy="1231682"/>
            <a:chOff x="218" y="898161"/>
            <a:chExt cx="9143345" cy="1231682"/>
          </a:xfrm>
        </p:grpSpPr>
        <p:sp>
          <p:nvSpPr>
            <p:cNvPr id="796" name="Google Shape;796;p21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1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1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1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1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1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1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1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1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1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1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1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1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1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1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1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1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1" name="Google Shape;841;p21"/>
          <p:cNvSpPr/>
          <p:nvPr/>
        </p:nvSpPr>
        <p:spPr>
          <a:xfrm>
            <a:off x="3641050" y="1640725"/>
            <a:ext cx="1862100" cy="18621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rotWithShape="0" algn="bl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21"/>
          <p:cNvSpPr txBox="1"/>
          <p:nvPr>
            <p:ph idx="4294967295" type="ctrTitle"/>
          </p:nvPr>
        </p:nvSpPr>
        <p:spPr>
          <a:xfrm>
            <a:off x="1439400" y="978575"/>
            <a:ext cx="6265200" cy="47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THANKS</a:t>
            </a:r>
            <a:r>
              <a:rPr lang="en" sz="3000">
                <a:solidFill>
                  <a:srgbClr val="BEF176"/>
                </a:solidFill>
              </a:rPr>
              <a:t>!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843" name="Google Shape;843;p21"/>
          <p:cNvSpPr txBox="1"/>
          <p:nvPr>
            <p:ph idx="4294967295" type="subTitle"/>
          </p:nvPr>
        </p:nvSpPr>
        <p:spPr>
          <a:xfrm>
            <a:off x="952875" y="3706325"/>
            <a:ext cx="7238400" cy="6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Any questions?</a:t>
            </a:r>
            <a:endParaRPr b="1" sz="1800">
              <a:solidFill>
                <a:srgbClr val="AF9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AF9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F9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AF9FFF"/>
              </a:solidFill>
            </a:endParaRPr>
          </a:p>
        </p:txBody>
      </p:sp>
      <p:sp>
        <p:nvSpPr>
          <p:cNvPr id="844" name="Google Shape;844;p2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5" name="Google Shape;845;p21"/>
          <p:cNvGrpSpPr/>
          <p:nvPr/>
        </p:nvGrpSpPr>
        <p:grpSpPr>
          <a:xfrm>
            <a:off x="4096180" y="2124104"/>
            <a:ext cx="951348" cy="895031"/>
            <a:chOff x="5972700" y="2330200"/>
            <a:chExt cx="411625" cy="387275"/>
          </a:xfrm>
        </p:grpSpPr>
        <p:sp>
          <p:nvSpPr>
            <p:cNvPr id="846" name="Google Shape;846;p2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3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Team!</a:t>
            </a:r>
            <a:endParaRPr/>
          </a:p>
        </p:txBody>
      </p:sp>
      <p:sp>
        <p:nvSpPr>
          <p:cNvPr id="665" name="Google Shape;665;p1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6" name="Google Shape;666;p13"/>
          <p:cNvPicPr preferRelativeResize="0"/>
          <p:nvPr/>
        </p:nvPicPr>
        <p:blipFill rotWithShape="1">
          <a:blip r:embed="rId3">
            <a:alphaModFix/>
          </a:blip>
          <a:srcRect b="3830" l="0" r="0" t="31022"/>
          <a:stretch/>
        </p:blipFill>
        <p:spPr>
          <a:xfrm>
            <a:off x="85530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7" name="Google Shape;667;p13"/>
          <p:cNvSpPr txBox="1"/>
          <p:nvPr/>
        </p:nvSpPr>
        <p:spPr>
          <a:xfrm>
            <a:off x="86032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Adel Manji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Sound Design &amp; Music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 like taking pictures and watching YouTube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668" name="Google Shape;668;p13"/>
          <p:cNvPicPr preferRelativeResize="0"/>
          <p:nvPr/>
        </p:nvPicPr>
        <p:blipFill rotWithShape="1">
          <a:blip r:embed="rId4">
            <a:alphaModFix/>
          </a:blip>
          <a:srcRect b="17351" l="0" r="0" t="11972"/>
          <a:stretch/>
        </p:blipFill>
        <p:spPr>
          <a:xfrm>
            <a:off x="283502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9" name="Google Shape;669;p13"/>
          <p:cNvSpPr txBox="1"/>
          <p:nvPr/>
        </p:nvSpPr>
        <p:spPr>
          <a:xfrm>
            <a:off x="284005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Marcus Sa</a:t>
            </a: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ntos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Lead Programmer/Head Chef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 like playing video games     with my friends :)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670" name="Google Shape;670;p13"/>
          <p:cNvPicPr preferRelativeResize="0"/>
          <p:nvPr/>
        </p:nvPicPr>
        <p:blipFill rotWithShape="1">
          <a:blip r:embed="rId5">
            <a:alphaModFix/>
          </a:blip>
          <a:srcRect b="0" l="10355" r="33395" t="0"/>
          <a:stretch/>
        </p:blipFill>
        <p:spPr>
          <a:xfrm>
            <a:off x="481475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1" name="Google Shape;671;p13"/>
          <p:cNvSpPr txBox="1"/>
          <p:nvPr/>
        </p:nvSpPr>
        <p:spPr>
          <a:xfrm>
            <a:off x="481977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Mackenzie Darling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Head Artist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 like dogs, drawing, and D&amp;D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672" name="Google Shape;672;p13"/>
          <p:cNvPicPr preferRelativeResize="0"/>
          <p:nvPr/>
        </p:nvPicPr>
        <p:blipFill rotWithShape="1">
          <a:blip r:embed="rId6">
            <a:alphaModFix/>
          </a:blip>
          <a:srcRect b="5052" l="0" r="0" t="5052"/>
          <a:stretch/>
        </p:blipFill>
        <p:spPr>
          <a:xfrm>
            <a:off x="679447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3" name="Google Shape;673;p13"/>
          <p:cNvSpPr txBox="1"/>
          <p:nvPr/>
        </p:nvSpPr>
        <p:spPr>
          <a:xfrm>
            <a:off x="679950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Danielle Cole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Lead Designer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 like collecting stickers then never putting them anywhere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4"/>
          <p:cNvSpPr txBox="1"/>
          <p:nvPr>
            <p:ph type="title"/>
          </p:nvPr>
        </p:nvSpPr>
        <p:spPr>
          <a:xfrm>
            <a:off x="1088700" y="3798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STORY SO FAR…</a:t>
            </a:r>
            <a:endParaRPr/>
          </a:p>
        </p:txBody>
      </p:sp>
      <p:sp>
        <p:nvSpPr>
          <p:cNvPr id="679" name="Google Shape;679;p14"/>
          <p:cNvSpPr txBox="1"/>
          <p:nvPr>
            <p:ph idx="4294967295" type="body"/>
          </p:nvPr>
        </p:nvSpPr>
        <p:spPr>
          <a:xfrm>
            <a:off x="2710900" y="991050"/>
            <a:ext cx="3813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As a university student named Max, life sucks. Classes are boring AF and you don’t </a:t>
            </a:r>
            <a:r>
              <a:rPr b="1" lang="en" sz="1200"/>
              <a:t>have many friends other than your cat, Meowbert. Until one day, your science experiment goes wrong and opens a portal to a million parallel dimensions! 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With a </a:t>
            </a:r>
            <a:r>
              <a:rPr b="1" i="1" lang="en" sz="1200"/>
              <a:t>froosh</a:t>
            </a:r>
            <a:r>
              <a:rPr b="1" lang="en" sz="1200"/>
              <a:t>, your beloved cat gets sucked into the multiverse. In a desperate attempt to get him back by hopping dimensions, you soon discover every other version of you wants you dead.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Will you prevail over top of your better halves or will you kill... you? Wait, who’s who again? God, I miss Meowbert…</a:t>
            </a:r>
            <a:endParaRPr/>
          </a:p>
        </p:txBody>
      </p:sp>
      <p:pic>
        <p:nvPicPr>
          <p:cNvPr id="680" name="Google Shape;680;p14"/>
          <p:cNvPicPr preferRelativeResize="0"/>
          <p:nvPr/>
        </p:nvPicPr>
        <p:blipFill rotWithShape="1">
          <a:blip r:embed="rId3">
            <a:alphaModFix/>
          </a:blip>
          <a:srcRect b="0" l="30426" r="31870" t="0"/>
          <a:stretch/>
        </p:blipFill>
        <p:spPr>
          <a:xfrm>
            <a:off x="737650" y="379800"/>
            <a:ext cx="1562500" cy="4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1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2" name="Google Shape;682;p14"/>
          <p:cNvPicPr preferRelativeResize="0"/>
          <p:nvPr/>
        </p:nvPicPr>
        <p:blipFill rotWithShape="1">
          <a:blip r:embed="rId4">
            <a:alphaModFix/>
          </a:blip>
          <a:srcRect b="39864" l="41809" r="27765" t="31740"/>
          <a:stretch/>
        </p:blipFill>
        <p:spPr>
          <a:xfrm>
            <a:off x="6935549" y="1629288"/>
            <a:ext cx="1562499" cy="145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2175" y="2255725"/>
            <a:ext cx="1823200" cy="27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9" name="Google Shape;689;p15"/>
          <p:cNvSpPr/>
          <p:nvPr/>
        </p:nvSpPr>
        <p:spPr>
          <a:xfrm>
            <a:off x="665025" y="1053475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Explore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Walk around levels to explore your </a:t>
            </a:r>
            <a:r>
              <a:rPr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surroundings</a:t>
            </a:r>
            <a:r>
              <a:rPr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and talk to NPCs</a:t>
            </a:r>
            <a:endParaRPr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0" name="Google Shape;690;p15"/>
          <p:cNvSpPr/>
          <p:nvPr/>
        </p:nvSpPr>
        <p:spPr>
          <a:xfrm>
            <a:off x="4659410" y="1053475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Fight Boss Battles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Each </a:t>
            </a:r>
            <a:r>
              <a:rPr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world</a:t>
            </a:r>
            <a:r>
              <a:rPr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has a main boss fight at the end.</a:t>
            </a:r>
            <a:endParaRPr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1" name="Google Shape;691;p15"/>
          <p:cNvSpPr/>
          <p:nvPr/>
        </p:nvSpPr>
        <p:spPr>
          <a:xfrm>
            <a:off x="665025" y="2657039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Collect Power-ups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After each fight, your character levels up with a new power/weapon.</a:t>
            </a:r>
            <a:endParaRPr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2" name="Google Shape;692;p15"/>
          <p:cNvSpPr/>
          <p:nvPr/>
        </p:nvSpPr>
        <p:spPr>
          <a:xfrm>
            <a:off x="4659410" y="2657039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Advance the Story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Advance the plot to reclaim your cat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3" name="Google Shape;693;p15"/>
          <p:cNvSpPr/>
          <p:nvPr/>
        </p:nvSpPr>
        <p:spPr>
          <a:xfrm>
            <a:off x="3399669" y="139542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5"/>
          <p:cNvSpPr/>
          <p:nvPr/>
        </p:nvSpPr>
        <p:spPr>
          <a:xfrm rot="5400000">
            <a:off x="3558619" y="139542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FFC229"/>
              </a:gs>
              <a:gs pos="100000">
                <a:srgbClr val="FF826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5"/>
          <p:cNvSpPr/>
          <p:nvPr/>
        </p:nvSpPr>
        <p:spPr>
          <a:xfrm rot="10800000">
            <a:off x="3558619" y="155560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5"/>
          <p:cNvSpPr/>
          <p:nvPr/>
        </p:nvSpPr>
        <p:spPr>
          <a:xfrm rot="-5400000">
            <a:off x="3399669" y="155560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5"/>
          <p:cNvSpPr txBox="1"/>
          <p:nvPr>
            <p:ph idx="4294967295" type="title"/>
          </p:nvPr>
        </p:nvSpPr>
        <p:spPr>
          <a:xfrm>
            <a:off x="1375075" y="498688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travel the multiverse..</a:t>
            </a:r>
            <a:endParaRPr/>
          </a:p>
        </p:txBody>
      </p:sp>
      <p:grpSp>
        <p:nvGrpSpPr>
          <p:cNvPr id="698" name="Google Shape;698;p15"/>
          <p:cNvGrpSpPr/>
          <p:nvPr/>
        </p:nvGrpSpPr>
        <p:grpSpPr>
          <a:xfrm>
            <a:off x="3810872" y="2884242"/>
            <a:ext cx="500339" cy="506049"/>
            <a:chOff x="5290150" y="1636700"/>
            <a:chExt cx="425025" cy="429875"/>
          </a:xfrm>
        </p:grpSpPr>
        <p:sp>
          <p:nvSpPr>
            <p:cNvPr id="699" name="Google Shape;699;p15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15"/>
          <p:cNvGrpSpPr/>
          <p:nvPr/>
        </p:nvGrpSpPr>
        <p:grpSpPr>
          <a:xfrm>
            <a:off x="3810863" y="1845059"/>
            <a:ext cx="500339" cy="500339"/>
            <a:chOff x="5941025" y="3634400"/>
            <a:chExt cx="467650" cy="467650"/>
          </a:xfrm>
        </p:grpSpPr>
        <p:sp>
          <p:nvSpPr>
            <p:cNvPr id="702" name="Google Shape;702;p15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15"/>
          <p:cNvGrpSpPr/>
          <p:nvPr/>
        </p:nvGrpSpPr>
        <p:grpSpPr>
          <a:xfrm>
            <a:off x="4893638" y="1842206"/>
            <a:ext cx="357289" cy="506032"/>
            <a:chOff x="3979850" y="1598950"/>
            <a:chExt cx="356825" cy="505375"/>
          </a:xfrm>
        </p:grpSpPr>
        <p:sp>
          <p:nvSpPr>
            <p:cNvPr id="709" name="Google Shape;709;p15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15"/>
          <p:cNvGrpSpPr/>
          <p:nvPr/>
        </p:nvGrpSpPr>
        <p:grpSpPr>
          <a:xfrm>
            <a:off x="4822132" y="2923071"/>
            <a:ext cx="500312" cy="428427"/>
            <a:chOff x="1934025" y="1001650"/>
            <a:chExt cx="415300" cy="355600"/>
          </a:xfrm>
        </p:grpSpPr>
        <p:sp>
          <p:nvSpPr>
            <p:cNvPr id="712" name="Google Shape;712;p15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dimensions you </a:t>
            </a:r>
            <a:r>
              <a:rPr i="1" lang="en"/>
              <a:t>might </a:t>
            </a:r>
            <a:r>
              <a:rPr lang="en"/>
              <a:t>travel…</a:t>
            </a:r>
            <a:endParaRPr/>
          </a:p>
        </p:txBody>
      </p:sp>
      <p:sp>
        <p:nvSpPr>
          <p:cNvPr id="721" name="Google Shape;721;p1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2" name="Google Shape;722;p16"/>
          <p:cNvSpPr/>
          <p:nvPr/>
        </p:nvSpPr>
        <p:spPr>
          <a:xfrm>
            <a:off x="0" y="1913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6"/>
          <p:cNvSpPr/>
          <p:nvPr/>
        </p:nvSpPr>
        <p:spPr>
          <a:xfrm>
            <a:off x="0" y="1913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4" name="Google Shape;724;p16"/>
          <p:cNvGrpSpPr/>
          <p:nvPr/>
        </p:nvGrpSpPr>
        <p:grpSpPr>
          <a:xfrm>
            <a:off x="1786339" y="1246201"/>
            <a:ext cx="473400" cy="473400"/>
            <a:chOff x="1786339" y="1703401"/>
            <a:chExt cx="473400" cy="473400"/>
          </a:xfrm>
        </p:grpSpPr>
        <p:sp>
          <p:nvSpPr>
            <p:cNvPr id="725" name="Google Shape;725;p1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1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727" name="Google Shape;727;p16"/>
          <p:cNvGrpSpPr/>
          <p:nvPr/>
        </p:nvGrpSpPr>
        <p:grpSpPr>
          <a:xfrm>
            <a:off x="3814414" y="1246201"/>
            <a:ext cx="473400" cy="473400"/>
            <a:chOff x="3814414" y="1703401"/>
            <a:chExt cx="473400" cy="473400"/>
          </a:xfrm>
        </p:grpSpPr>
        <p:sp>
          <p:nvSpPr>
            <p:cNvPr id="728" name="Google Shape;728;p1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3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730" name="Google Shape;730;p16"/>
          <p:cNvGrpSpPr/>
          <p:nvPr/>
        </p:nvGrpSpPr>
        <p:grpSpPr>
          <a:xfrm>
            <a:off x="5842489" y="1246201"/>
            <a:ext cx="473400" cy="473400"/>
            <a:chOff x="5842489" y="1703401"/>
            <a:chExt cx="473400" cy="473400"/>
          </a:xfrm>
        </p:grpSpPr>
        <p:sp>
          <p:nvSpPr>
            <p:cNvPr id="731" name="Google Shape;731;p16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5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733" name="Google Shape;733;p16"/>
          <p:cNvGrpSpPr/>
          <p:nvPr/>
        </p:nvGrpSpPr>
        <p:grpSpPr>
          <a:xfrm>
            <a:off x="6880814" y="3119100"/>
            <a:ext cx="473400" cy="473400"/>
            <a:chOff x="6880814" y="3576300"/>
            <a:chExt cx="473400" cy="473400"/>
          </a:xfrm>
        </p:grpSpPr>
        <p:sp>
          <p:nvSpPr>
            <p:cNvPr id="734" name="Google Shape;734;p16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35" name="Google Shape;735;p16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6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736" name="Google Shape;736;p16"/>
          <p:cNvGrpSpPr/>
          <p:nvPr/>
        </p:nvGrpSpPr>
        <p:grpSpPr>
          <a:xfrm>
            <a:off x="4852739" y="3119100"/>
            <a:ext cx="473400" cy="473400"/>
            <a:chOff x="4852739" y="3576300"/>
            <a:chExt cx="473400" cy="473400"/>
          </a:xfrm>
        </p:grpSpPr>
        <p:sp>
          <p:nvSpPr>
            <p:cNvPr id="737" name="Google Shape;737;p16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38" name="Google Shape;738;p16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4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739" name="Google Shape;739;p16"/>
          <p:cNvGrpSpPr/>
          <p:nvPr/>
        </p:nvGrpSpPr>
        <p:grpSpPr>
          <a:xfrm>
            <a:off x="2824664" y="3119100"/>
            <a:ext cx="473400" cy="473400"/>
            <a:chOff x="2824664" y="3576300"/>
            <a:chExt cx="473400" cy="473400"/>
          </a:xfrm>
        </p:grpSpPr>
        <p:sp>
          <p:nvSpPr>
            <p:cNvPr id="740" name="Google Shape;740;p16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41" name="Google Shape;741;p16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2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sp>
        <p:nvSpPr>
          <p:cNvPr id="742" name="Google Shape;742;p16"/>
          <p:cNvSpPr txBox="1"/>
          <p:nvPr/>
        </p:nvSpPr>
        <p:spPr>
          <a:xfrm>
            <a:off x="1379850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The O</a:t>
            </a: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rigin</a:t>
            </a: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 Dimension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43" name="Google Shape;743;p16"/>
          <p:cNvSpPr txBox="1"/>
          <p:nvPr/>
        </p:nvSpPr>
        <p:spPr>
          <a:xfrm>
            <a:off x="3377205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Gym Dimension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44" name="Google Shape;744;p16"/>
          <p:cNvSpPr txBox="1"/>
          <p:nvPr/>
        </p:nvSpPr>
        <p:spPr>
          <a:xfrm>
            <a:off x="5436010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Future Dimension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45" name="Google Shape;745;p16"/>
          <p:cNvSpPr txBox="1"/>
          <p:nvPr/>
        </p:nvSpPr>
        <p:spPr>
          <a:xfrm>
            <a:off x="241817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Rockstar Dimension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46" name="Google Shape;746;p16"/>
          <p:cNvSpPr txBox="1"/>
          <p:nvPr/>
        </p:nvSpPr>
        <p:spPr>
          <a:xfrm>
            <a:off x="444625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Detective Dimension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47" name="Google Shape;747;p16"/>
          <p:cNvSpPr txBox="1"/>
          <p:nvPr/>
        </p:nvSpPr>
        <p:spPr>
          <a:xfrm>
            <a:off x="647433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Office Dimension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Samples</a:t>
            </a:r>
            <a:endParaRPr/>
          </a:p>
        </p:txBody>
      </p:sp>
      <p:sp>
        <p:nvSpPr>
          <p:cNvPr id="753" name="Google Shape;753;p1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4" name="Google Shape;754;p17"/>
          <p:cNvPicPr preferRelativeResize="0"/>
          <p:nvPr/>
        </p:nvPicPr>
        <p:blipFill rotWithShape="1">
          <a:blip r:embed="rId3">
            <a:alphaModFix/>
          </a:blip>
          <a:srcRect b="3124" l="4920" r="2589" t="3312"/>
          <a:stretch/>
        </p:blipFill>
        <p:spPr>
          <a:xfrm>
            <a:off x="473101" y="1219137"/>
            <a:ext cx="2674138" cy="270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7"/>
          <p:cNvPicPr preferRelativeResize="0"/>
          <p:nvPr/>
        </p:nvPicPr>
        <p:blipFill rotWithShape="1">
          <a:blip r:embed="rId4">
            <a:alphaModFix/>
          </a:blip>
          <a:srcRect b="3134" l="4381" r="2595" t="3293"/>
          <a:stretch/>
        </p:blipFill>
        <p:spPr>
          <a:xfrm>
            <a:off x="3227173" y="1219137"/>
            <a:ext cx="2689665" cy="270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7"/>
          <p:cNvPicPr preferRelativeResize="0"/>
          <p:nvPr/>
        </p:nvPicPr>
        <p:blipFill rotWithShape="1">
          <a:blip r:embed="rId5">
            <a:alphaModFix/>
          </a:blip>
          <a:srcRect b="3134" l="4372" r="2595" t="3293"/>
          <a:stretch/>
        </p:blipFill>
        <p:spPr>
          <a:xfrm>
            <a:off x="5996763" y="1226938"/>
            <a:ext cx="2674125" cy="2689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375" y="0"/>
            <a:ext cx="4973275" cy="49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7100" y="1075200"/>
            <a:ext cx="3050000" cy="3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1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9"/>
          <p:cNvSpPr txBox="1"/>
          <p:nvPr>
            <p:ph idx="4294967295" type="ctrTitle"/>
          </p:nvPr>
        </p:nvSpPr>
        <p:spPr>
          <a:xfrm>
            <a:off x="228600" y="1450950"/>
            <a:ext cx="2799600" cy="13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Intended</a:t>
            </a:r>
            <a:r>
              <a:rPr lang="en" sz="4800"/>
              <a:t> Effects</a:t>
            </a:r>
            <a:endParaRPr sz="4800"/>
          </a:p>
        </p:txBody>
      </p:sp>
      <p:sp>
        <p:nvSpPr>
          <p:cNvPr id="769" name="Google Shape;769;p19"/>
          <p:cNvSpPr txBox="1"/>
          <p:nvPr>
            <p:ph idx="4294967295" type="subTitle"/>
          </p:nvPr>
        </p:nvSpPr>
        <p:spPr>
          <a:xfrm>
            <a:off x="6131575" y="1450950"/>
            <a:ext cx="2799600" cy="13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900"/>
              <a:t>We want this game to make you laugh, but we also want to break you mentally.</a:t>
            </a:r>
            <a:endParaRPr sz="1900"/>
          </a:p>
        </p:txBody>
      </p:sp>
      <p:grpSp>
        <p:nvGrpSpPr>
          <p:cNvPr id="770" name="Google Shape;770;p19"/>
          <p:cNvGrpSpPr/>
          <p:nvPr/>
        </p:nvGrpSpPr>
        <p:grpSpPr>
          <a:xfrm>
            <a:off x="3942034" y="724589"/>
            <a:ext cx="1767035" cy="1767021"/>
            <a:chOff x="6643075" y="3664250"/>
            <a:chExt cx="407950" cy="407975"/>
          </a:xfrm>
        </p:grpSpPr>
        <p:sp>
          <p:nvSpPr>
            <p:cNvPr id="771" name="Google Shape;771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19"/>
          <p:cNvGrpSpPr/>
          <p:nvPr/>
        </p:nvGrpSpPr>
        <p:grpSpPr>
          <a:xfrm rot="-587343">
            <a:off x="3838205" y="2721593"/>
            <a:ext cx="726473" cy="726432"/>
            <a:chOff x="576250" y="4319400"/>
            <a:chExt cx="442075" cy="442050"/>
          </a:xfrm>
        </p:grpSpPr>
        <p:sp>
          <p:nvSpPr>
            <p:cNvPr id="774" name="Google Shape;774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3519528" y="1132610"/>
            <a:ext cx="276197" cy="26372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9"/>
          <p:cNvSpPr/>
          <p:nvPr/>
        </p:nvSpPr>
        <p:spPr>
          <a:xfrm rot="2697373">
            <a:off x="5339641" y="2482775"/>
            <a:ext cx="419273" cy="40033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9"/>
          <p:cNvSpPr/>
          <p:nvPr/>
        </p:nvSpPr>
        <p:spPr>
          <a:xfrm>
            <a:off x="5671331" y="2254231"/>
            <a:ext cx="167923" cy="16041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19"/>
          <p:cNvSpPr/>
          <p:nvPr/>
        </p:nvSpPr>
        <p:spPr>
          <a:xfrm rot="1279953">
            <a:off x="3328170" y="1928089"/>
            <a:ext cx="167913" cy="16042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1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0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Humor</a:t>
            </a:r>
            <a:endParaRPr b="1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The player will experience a variety of </a:t>
            </a:r>
            <a:r>
              <a:rPr lang="en"/>
              <a:t>nonsensical</a:t>
            </a:r>
            <a:r>
              <a:rPr lang="en"/>
              <a:t> interactions with weird and </a:t>
            </a:r>
            <a:r>
              <a:rPr lang="en"/>
              <a:t>humorous</a:t>
            </a:r>
            <a:r>
              <a:rPr lang="en"/>
              <a:t> characters.</a:t>
            </a:r>
            <a:endParaRPr/>
          </a:p>
        </p:txBody>
      </p:sp>
      <p:sp>
        <p:nvSpPr>
          <p:cNvPr id="788" name="Google Shape;788;p20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Effects</a:t>
            </a:r>
            <a:endParaRPr/>
          </a:p>
        </p:txBody>
      </p:sp>
      <p:sp>
        <p:nvSpPr>
          <p:cNvPr id="789" name="Google Shape;789;p20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Challenge</a:t>
            </a:r>
            <a:endParaRPr b="1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We want the game to be challenging while also being rewarding and fair so players are motivated to continue.</a:t>
            </a:r>
            <a:endParaRPr/>
          </a:p>
        </p:txBody>
      </p:sp>
      <p:sp>
        <p:nvSpPr>
          <p:cNvPr id="790" name="Google Shape;790;p2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